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4" r:id="rId7"/>
    <p:sldId id="263" r:id="rId8"/>
    <p:sldId id="259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26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935E-73FD-3644-9FAF-3708C947C698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52082-9773-8140-9FE8-36EB2F780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52082-9773-8140-9FE8-36EB2F780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2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9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6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4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5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7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2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D847C1-CE39-F240-95EF-D16A87466337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4FBA309-6220-A947-A448-389548638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2348-598C-8E42-9BE6-5D5763A8B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Account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CD4CB-47C5-BB43-AA78-0C0EFD123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Albert </a:t>
            </a:r>
            <a:r>
              <a:rPr lang="en-US" dirty="0" err="1"/>
              <a:t>Biney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8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Edit an Account feature.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Improved look with more colours.</a:t>
            </a:r>
          </a:p>
          <a:p>
            <a:endParaRPr lang="en-GB" dirty="0"/>
          </a:p>
          <a:p>
            <a:r>
              <a:rPr lang="en-GB" dirty="0"/>
              <a:t>Login feature.</a:t>
            </a:r>
          </a:p>
          <a:p>
            <a:endParaRPr lang="en-GB" dirty="0"/>
          </a:p>
          <a:p>
            <a:r>
              <a:rPr lang="en-GB" dirty="0"/>
              <a:t>Search box.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64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Thoroughly enjoyed the project and understood it more towards the end.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Learned the importance and usefulness of technologies and how it helps to make developing easier.</a:t>
            </a:r>
          </a:p>
          <a:p>
            <a:endParaRPr lang="en-GB" dirty="0"/>
          </a:p>
          <a:p>
            <a:r>
              <a:rPr lang="en-GB" dirty="0"/>
              <a:t>Working project apart from one feature.</a:t>
            </a:r>
          </a:p>
          <a:p>
            <a:endParaRPr lang="en-GB" dirty="0"/>
          </a:p>
          <a:p>
            <a:r>
              <a:rPr lang="en-GB" dirty="0"/>
              <a:t>New use of technologies.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17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0453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Add an Account</a:t>
            </a:r>
          </a:p>
          <a:p>
            <a:r>
              <a:rPr lang="en-US" dirty="0"/>
              <a:t>List of Accounts (delete)</a:t>
            </a:r>
          </a:p>
          <a:p>
            <a:r>
              <a:rPr lang="en-US" dirty="0"/>
              <a:t>Edit an Account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Improvements</a:t>
            </a:r>
          </a:p>
          <a:p>
            <a:r>
              <a:rPr lang="en-US" dirty="0"/>
              <a:t>Outcome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37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661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a New Account</a:t>
            </a:r>
          </a:p>
          <a:p>
            <a:endParaRPr lang="en-US" dirty="0"/>
          </a:p>
          <a:p>
            <a:r>
              <a:rPr lang="en-US" dirty="0"/>
              <a:t>Delete an Account</a:t>
            </a:r>
          </a:p>
          <a:p>
            <a:endParaRPr lang="en-US" dirty="0"/>
          </a:p>
          <a:p>
            <a:r>
              <a:rPr lang="en-US" dirty="0"/>
              <a:t>Edit an Account</a:t>
            </a:r>
          </a:p>
          <a:p>
            <a:endParaRPr lang="en-US" dirty="0"/>
          </a:p>
          <a:p>
            <a:r>
              <a:rPr lang="en-US" dirty="0" err="1"/>
              <a:t>SpringBoot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Vue.js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4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 err="1"/>
              <a:t>Vue.js</a:t>
            </a:r>
            <a:endParaRPr lang="en-US" dirty="0"/>
          </a:p>
          <a:p>
            <a:r>
              <a:rPr lang="en-US" dirty="0"/>
              <a:t>IntelliJ IDEA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Google Chrome</a:t>
            </a:r>
          </a:p>
          <a:p>
            <a:r>
              <a:rPr lang="en-US" dirty="0"/>
              <a:t>XAMPP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56421-4D8E-B14B-B601-91904484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00" y="2638044"/>
            <a:ext cx="1195923" cy="10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EA182-89B6-1E41-9FBF-143DBD1B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96" y="2638044"/>
            <a:ext cx="1397000" cy="1072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EADC4-FFAB-8E41-B888-A37DC4AF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70" y="2638044"/>
            <a:ext cx="1069394" cy="1069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58648-6A30-7E43-BE2C-4C4921D0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600" y="3914268"/>
            <a:ext cx="1325949" cy="132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ACC85-9F13-1646-9E4F-6E8724FDC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23" y="3914268"/>
            <a:ext cx="2393092" cy="1232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61948-CF62-E341-9E80-AA5644686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803" y="5403246"/>
            <a:ext cx="1369541" cy="1369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7C289-1128-CC42-82E1-13BBB11C4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959" y="5744620"/>
            <a:ext cx="2598905" cy="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1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F0B17-3D5A-3745-8FA3-9FACF37E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43" y="2261286"/>
            <a:ext cx="9473514" cy="459671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74275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78BDC-DDD3-1549-889E-7A277E679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2" y="2261285"/>
            <a:ext cx="8748583" cy="459671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026075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an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A67AE-31BF-0A4A-9397-47124602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48" y="2242668"/>
            <a:ext cx="8447903" cy="4615332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88009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2F20-3C1F-5447-AC08-0A81C050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macOS operating system.</a:t>
            </a:r>
          </a:p>
          <a:p>
            <a:endParaRPr lang="en-GB" dirty="0"/>
          </a:p>
          <a:p>
            <a:r>
              <a:rPr lang="en-GB" dirty="0"/>
              <a:t>Installation errors with macOS.</a:t>
            </a:r>
          </a:p>
          <a:p>
            <a:endParaRPr lang="en-GB" dirty="0"/>
          </a:p>
          <a:p>
            <a:r>
              <a:rPr lang="en-GB" dirty="0"/>
              <a:t>Edit an Account.</a:t>
            </a:r>
          </a:p>
          <a:p>
            <a:endParaRPr lang="en-GB" dirty="0"/>
          </a:p>
          <a:p>
            <a:r>
              <a:rPr lang="en-GB" dirty="0"/>
              <a:t>Slow understanding of </a:t>
            </a:r>
            <a:r>
              <a:rPr lang="en-GB" dirty="0" err="1"/>
              <a:t>BootStrap</a:t>
            </a:r>
            <a:r>
              <a:rPr lang="en-GB" dirty="0"/>
              <a:t> and  </a:t>
            </a:r>
            <a:r>
              <a:rPr lang="en-GB" dirty="0" err="1"/>
              <a:t>Vue.js</a:t>
            </a:r>
            <a:r>
              <a:rPr lang="en-GB" dirty="0"/>
              <a:t> and how to link technologies to the project.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58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C3B3-AF43-7C45-9347-0C2D8FB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Account Manager demo.mov">
            <a:hlinkClick r:id="" action="ppaction://media"/>
            <a:extLst>
              <a:ext uri="{FF2B5EF4-FFF2-40B4-BE49-F238E27FC236}">
                <a16:creationId xmlns:a16="http://schemas.microsoft.com/office/drawing/2014/main" id="{9777A795-868B-7243-8802-80256ECF66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1416" y="2326849"/>
            <a:ext cx="7030995" cy="3870751"/>
          </a:xfrm>
        </p:spPr>
      </p:pic>
    </p:spTree>
    <p:extLst>
      <p:ext uri="{BB962C8B-B14F-4D97-AF65-F5344CB8AC3E}">
        <p14:creationId xmlns:p14="http://schemas.microsoft.com/office/powerpoint/2010/main" val="100772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{63607DB9-428E-CE49-9828-65EEBFC86711}tf10001120</Template>
  <TotalTime>57</TotalTime>
  <Words>156</Words>
  <Application>Microsoft Macintosh PowerPoint</Application>
  <PresentationFormat>Widescreen</PresentationFormat>
  <Paragraphs>59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Account management system </vt:lpstr>
      <vt:lpstr>Contents</vt:lpstr>
      <vt:lpstr>Requirements</vt:lpstr>
      <vt:lpstr>technologies</vt:lpstr>
      <vt:lpstr>Add an Account</vt:lpstr>
      <vt:lpstr>List of Account</vt:lpstr>
      <vt:lpstr>edit an Account</vt:lpstr>
      <vt:lpstr>challenges</vt:lpstr>
      <vt:lpstr>demo</vt:lpstr>
      <vt:lpstr>Future improvements</vt:lpstr>
      <vt:lpstr>outcome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 manager </dc:title>
  <dc:creator>Microsoft Office User</dc:creator>
  <cp:lastModifiedBy>Microsoft Office User</cp:lastModifiedBy>
  <cp:revision>11</cp:revision>
  <dcterms:created xsi:type="dcterms:W3CDTF">2018-09-03T11:05:51Z</dcterms:created>
  <dcterms:modified xsi:type="dcterms:W3CDTF">2018-09-03T12:02:52Z</dcterms:modified>
</cp:coreProperties>
</file>